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06" r:id="rId3"/>
    <p:sldId id="260" r:id="rId4"/>
    <p:sldId id="261" r:id="rId5"/>
    <p:sldId id="298" r:id="rId6"/>
    <p:sldId id="263" r:id="rId7"/>
    <p:sldId id="299" r:id="rId8"/>
    <p:sldId id="300" r:id="rId9"/>
    <p:sldId id="301" r:id="rId10"/>
    <p:sldId id="302" r:id="rId11"/>
    <p:sldId id="303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  <a:srgbClr val="D0CF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80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54E1E-C37C-4777-BE3E-8C761FE33FF6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3669-E4A3-4B66-9144-3523A7CE7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4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3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5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9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7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9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0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9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9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B255-EB2E-4B25-B228-896032BC01BB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59C2F-23A6-4246-8E9C-E37481C97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1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201" b="1479"/>
          <a:stretch/>
        </p:blipFill>
        <p:spPr>
          <a:xfrm>
            <a:off x="0" y="0"/>
            <a:ext cx="12205638" cy="6858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0548" y="2413969"/>
            <a:ext cx="11798294" cy="8865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Oregon I-84 Closure </a:t>
            </a:r>
          </a:p>
        </p:txBody>
      </p:sp>
    </p:spTree>
    <p:extLst>
      <p:ext uri="{BB962C8B-B14F-4D97-AF65-F5344CB8AC3E}">
        <p14:creationId xmlns:p14="http://schemas.microsoft.com/office/powerpoint/2010/main" val="108861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166" t="19841" r="18512" b="10106"/>
          <a:stretch/>
        </p:blipFill>
        <p:spPr>
          <a:xfrm>
            <a:off x="228601" y="-4274"/>
            <a:ext cx="11723914" cy="68622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8601" y="206829"/>
            <a:ext cx="740228" cy="75111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13373" y="6106886"/>
            <a:ext cx="740228" cy="75111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97087" y="1502229"/>
            <a:ext cx="740228" cy="75111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74" t="30635" r="37619" b="11376"/>
          <a:stretch/>
        </p:blipFill>
        <p:spPr>
          <a:xfrm>
            <a:off x="1186543" y="0"/>
            <a:ext cx="9818914" cy="68719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63886" y="26420"/>
            <a:ext cx="794657" cy="8273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836229" y="1171008"/>
            <a:ext cx="794657" cy="8273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86257" y="5898242"/>
            <a:ext cx="794657" cy="8273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58543" y="391545"/>
            <a:ext cx="794657" cy="82731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4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201" b="1479"/>
          <a:stretch/>
        </p:blipFill>
        <p:spPr>
          <a:xfrm>
            <a:off x="0" y="0"/>
            <a:ext cx="12205638" cy="6858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2561"/>
            <a:ext cx="11028947" cy="8865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8345" y="1342525"/>
            <a:ext cx="9601201" cy="439653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309" y="163431"/>
            <a:ext cx="746118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8345" y="1308224"/>
            <a:ext cx="93124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Total of 170 vehicles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Over 5 tow companies needed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Ambulances form all over the 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17 transported, all minor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70 moved by bus to relocation site</a:t>
            </a:r>
          </a:p>
        </p:txBody>
      </p:sp>
    </p:spTree>
    <p:extLst>
      <p:ext uri="{BB962C8B-B14F-4D97-AF65-F5344CB8AC3E}">
        <p14:creationId xmlns:p14="http://schemas.microsoft.com/office/powerpoint/2010/main" val="22573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201" b="1479"/>
          <a:stretch/>
        </p:blipFill>
        <p:spPr>
          <a:xfrm>
            <a:off x="0" y="0"/>
            <a:ext cx="12205638" cy="6858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2561"/>
            <a:ext cx="11028947" cy="8865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8345" y="1342525"/>
            <a:ext cx="9601201" cy="439653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309" y="163431"/>
            <a:ext cx="746118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Situation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8345" y="1308224"/>
            <a:ext cx="9312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Presidents day, Noon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Minimum staffing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Weather that wasn’t predicted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/>
              <a:t>Employees do not live locally, no on site housing</a:t>
            </a:r>
          </a:p>
        </p:txBody>
      </p:sp>
    </p:spTree>
    <p:extLst>
      <p:ext uri="{BB962C8B-B14F-4D97-AF65-F5344CB8AC3E}">
        <p14:creationId xmlns:p14="http://schemas.microsoft.com/office/powerpoint/2010/main" val="145634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201" b="1479"/>
          <a:stretch/>
        </p:blipFill>
        <p:spPr>
          <a:xfrm>
            <a:off x="0" y="0"/>
            <a:ext cx="12205638" cy="68580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4441" y="2413969"/>
            <a:ext cx="11434395" cy="8865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ODOT Region 5</a:t>
            </a:r>
          </a:p>
        </p:txBody>
      </p:sp>
    </p:spTree>
    <p:extLst>
      <p:ext uri="{BB962C8B-B14F-4D97-AF65-F5344CB8AC3E}">
        <p14:creationId xmlns:p14="http://schemas.microsoft.com/office/powerpoint/2010/main" val="3786236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levation of Meacham, OR, USA - Topographic Map - Altitude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" y="1"/>
            <a:ext cx="6135764" cy="40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54" y="-2521"/>
            <a:ext cx="6548846" cy="4093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32402" b="34182"/>
          <a:stretch/>
        </p:blipFill>
        <p:spPr>
          <a:xfrm>
            <a:off x="-4928" y="4090508"/>
            <a:ext cx="12196928" cy="27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3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46" y="0"/>
            <a:ext cx="8995954" cy="6854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33"/>
            <a:ext cx="5153094" cy="687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1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07316" y="0"/>
            <a:ext cx="1788407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62" y="0"/>
            <a:ext cx="915616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"/>
            <a:ext cx="1479633" cy="6858000"/>
          </a:xfrm>
          <a:prstGeom prst="rect">
            <a:avLst/>
          </a:prstGeom>
          <a:solidFill>
            <a:srgbClr val="D0C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59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201" b="1479"/>
          <a:stretch/>
        </p:blipFill>
        <p:spPr>
          <a:xfrm>
            <a:off x="0" y="0"/>
            <a:ext cx="12205638" cy="68580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4441" y="2413969"/>
            <a:ext cx="11434395" cy="88653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I-84 Meacham Incident</a:t>
            </a:r>
          </a:p>
        </p:txBody>
      </p:sp>
    </p:spTree>
    <p:extLst>
      <p:ext uri="{BB962C8B-B14F-4D97-AF65-F5344CB8AC3E}">
        <p14:creationId xmlns:p14="http://schemas.microsoft.com/office/powerpoint/2010/main" val="198912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" y="1"/>
            <a:ext cx="6126692" cy="344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06" y="0"/>
            <a:ext cx="6126694" cy="3448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" y="3448595"/>
            <a:ext cx="6049340" cy="3405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 b="10537"/>
          <a:stretch/>
        </p:blipFill>
        <p:spPr>
          <a:xfrm>
            <a:off x="6065306" y="3448595"/>
            <a:ext cx="6126694" cy="34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73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2" t="18910" r="16780" b="17436"/>
          <a:stretch/>
        </p:blipFill>
        <p:spPr>
          <a:xfrm>
            <a:off x="-1" y="0"/>
            <a:ext cx="12224657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96000" y="152401"/>
            <a:ext cx="5976257" cy="223157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Rest Areas were used to stage tows and other equipment.  This was to prevent equipment from flooding the scene.</a:t>
            </a:r>
          </a:p>
        </p:txBody>
      </p:sp>
    </p:spTree>
    <p:extLst>
      <p:ext uri="{BB962C8B-B14F-4D97-AF65-F5344CB8AC3E}">
        <p14:creationId xmlns:p14="http://schemas.microsoft.com/office/powerpoint/2010/main" val="1820860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80</Words>
  <Application>Microsoft Macintosh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Department of Transportation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WOODRING Janelle R</dc:creator>
  <cp:lastModifiedBy>Microsoft Office User</cp:lastModifiedBy>
  <cp:revision>30</cp:revision>
  <dcterms:created xsi:type="dcterms:W3CDTF">2019-08-29T18:58:15Z</dcterms:created>
  <dcterms:modified xsi:type="dcterms:W3CDTF">2022-03-09T21:10:54Z</dcterms:modified>
</cp:coreProperties>
</file>